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sldIdLst>
    <p:sldId id="260" r:id="rId2"/>
    <p:sldId id="261" r:id="rId3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9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38" autoAdjust="0"/>
    <p:restoredTop sz="93216" autoAdjust="0"/>
  </p:normalViewPr>
  <p:slideViewPr>
    <p:cSldViewPr snapToGrid="0" showGuides="1">
      <p:cViewPr varScale="1">
        <p:scale>
          <a:sx n="72" d="100"/>
          <a:sy n="72" d="100"/>
        </p:scale>
        <p:origin x="582" y="84"/>
      </p:cViewPr>
      <p:guideLst>
        <p:guide orient="horz" pos="3519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1pPr>
    <a:lvl2pPr marL="15779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2pPr>
    <a:lvl3pPr marL="315583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3pPr>
    <a:lvl4pPr marL="473375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4pPr>
    <a:lvl5pPr marL="63116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5pPr>
    <a:lvl6pPr marL="78895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946749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10454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26233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9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2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432FCEB-4D3B-472B-96ED-E1A0264B525D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8C95D0-C345-4EA0-B4D5-928B667FF413}"/>
              </a:ext>
            </a:extLst>
          </p:cNvPr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HISTORY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8">
              <a:buClr>
                <a:srgbClr val="124172"/>
              </a:buClr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Write a brief case history written as an “unknown” in the (e.g., what is this?). This should be developed to where the “reader/viewer” is trying to figure out the case/answer. Provide items such as: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chief complaint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 of present illness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physical exam (other than what is depicted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photo)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laboratory data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one or two questions asking the viewer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identify the diagnosis or pertinent finding</a:t>
            </a:r>
          </a:p>
        </p:txBody>
      </p:sp>
      <p:pic>
        <p:nvPicPr>
          <p:cNvPr id="39" name="Picture 38" descr="statnet.png">
            <a:extLst>
              <a:ext uri="{FF2B5EF4-FFF2-40B4-BE49-F238E27FC236}">
                <a16:creationId xmlns:a16="http://schemas.microsoft.com/office/drawing/2014/main" id="{E1D09316-C1F7-4394-B87A-390224EEB0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8242943"/>
            <a:ext cx="1128024" cy="1128024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7C55FA-92D7-42A8-8787-F82A3940A7AD}"/>
              </a:ext>
            </a:extLst>
          </p:cNvPr>
          <p:cNvCxnSpPr/>
          <p:nvPr/>
        </p:nvCxnSpPr>
        <p:spPr>
          <a:xfrm flipH="1">
            <a:off x="1513669" y="8700904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7088C0F-22D0-485F-96C2-2DE7174C839D}"/>
              </a:ext>
            </a:extLst>
          </p:cNvPr>
          <p:cNvSpPr txBox="1"/>
          <p:nvPr/>
        </p:nvSpPr>
        <p:spPr>
          <a:xfrm>
            <a:off x="1929314" y="8451972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pic>
        <p:nvPicPr>
          <p:cNvPr id="43" name="Picture 42" descr="statnet.png">
            <a:extLst>
              <a:ext uri="{FF2B5EF4-FFF2-40B4-BE49-F238E27FC236}">
                <a16:creationId xmlns:a16="http://schemas.microsoft.com/office/drawing/2014/main" id="{C910FE5E-4428-4413-86D1-93BB887A948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2262" y="7956886"/>
            <a:ext cx="1364226" cy="136422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41C91FC-2CAD-4ECA-9E38-56B35C051054}"/>
              </a:ext>
            </a:extLst>
          </p:cNvPr>
          <p:cNvSpPr txBox="1"/>
          <p:nvPr/>
        </p:nvSpPr>
        <p:spPr>
          <a:xfrm>
            <a:off x="6124531" y="9240055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6F10D3E3-398E-4FFF-ACE1-03FF21CDA346}"/>
              </a:ext>
            </a:extLst>
          </p:cNvPr>
          <p:cNvSpPr/>
          <p:nvPr/>
        </p:nvSpPr>
        <p:spPr>
          <a:xfrm rot="4839691">
            <a:off x="7039148" y="8647005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713E2DF4-42F6-4399-BE29-2D465DD42A65}"/>
              </a:ext>
            </a:extLst>
          </p:cNvPr>
          <p:cNvSpPr/>
          <p:nvPr/>
        </p:nvSpPr>
        <p:spPr>
          <a:xfrm rot="15539428">
            <a:off x="5581791" y="8782554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9" name="Rectangular Callout 100">
            <a:extLst>
              <a:ext uri="{FF2B5EF4-FFF2-40B4-BE49-F238E27FC236}">
                <a16:creationId xmlns:a16="http://schemas.microsoft.com/office/drawing/2014/main" id="{1C076ED0-1D4B-4F9C-917A-308019F43C5F}"/>
              </a:ext>
            </a:extLst>
          </p:cNvPr>
          <p:cNvSpPr/>
          <p:nvPr/>
        </p:nvSpPr>
        <p:spPr>
          <a:xfrm>
            <a:off x="5577765" y="10169743"/>
            <a:ext cx="1889835" cy="432133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0EBB6F-CEFF-4BE4-B509-7DEF39B548ED}"/>
              </a:ext>
            </a:extLst>
          </p:cNvPr>
          <p:cNvSpPr txBox="1"/>
          <p:nvPr/>
        </p:nvSpPr>
        <p:spPr>
          <a:xfrm>
            <a:off x="125632" y="7224519"/>
            <a:ext cx="487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Examples of some graphic icons. More are available under the “insert” tab on the toolbar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and photos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 (you may have up to 4 photos)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 or EKGs, etc.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Utilize arrows or circle areas that you wish to point out or areas you may want your viewer to pay attention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7CFD9-E579-48F3-9F6D-8DAFD826BAD8}"/>
              </a:ext>
            </a:extLst>
          </p:cNvPr>
          <p:cNvSpPr txBox="1"/>
          <p:nvPr/>
        </p:nvSpPr>
        <p:spPr>
          <a:xfrm>
            <a:off x="5506212" y="4852781"/>
            <a:ext cx="1036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Photographs: Submit no more than 4 digital images for any one case (JPEG or TIF format with 2000 x 1600 pixels or more required). EKGs and radiographic studies and other visual data can be part of the 4 photographs/submission.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3A5BE3CC-5715-4261-85E6-A6BEA973804F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5AAAF478-7BA1-479C-97C0-B23ACF6F7901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36DD5EB-DA42-4DFA-BA34-6482F83724FC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90CCB85-4322-4B7F-A1E6-5B59584D57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8D9657C-B7F4-439C-BF3F-B3D0FD68AA93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FD4EDF-908B-4B54-945F-0E8860A9A2B2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4A772D-5846-45EA-9F2D-C66B84265949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1 – Pose the Case as an Unknown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65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7E199-1378-44AF-B3A8-871AA4742349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2" name="Rectangle 1"/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EXPLANATION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b="1" dirty="0">
                <a:solidFill>
                  <a:srgbClr val="124172"/>
                </a:solidFill>
              </a:rPr>
              <a:t>TO CONSIDER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1600" dirty="0">
                <a:solidFill>
                  <a:schemeClr val="tx1"/>
                </a:solidFill>
              </a:rPr>
              <a:t>Provide for the audience at least three take home points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or pearls: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the learning lessons?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is/are the take home message(s)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can trainees use this information in the future?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 with DISCUSSION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Alongside your images, p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rovide the following information:</a:t>
            </a:r>
            <a:endParaRPr lang="en-US" sz="1600" dirty="0">
              <a:solidFill>
                <a:srgbClr val="FF0000"/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Answer to the case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Brief discussion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Explanation of the findings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did not identify items in the photos, do so now with arrows or circles with captions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 why this case is novel </a:t>
            </a:r>
          </a:p>
          <a:p>
            <a:pPr>
              <a:spcAft>
                <a:spcPts val="360"/>
              </a:spcAft>
            </a:pPr>
            <a:endParaRPr lang="en-US" dirty="0">
              <a:solidFill>
                <a:srgbClr val="124172"/>
              </a:solidFill>
            </a:endParaRP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5748DE35-BAC3-4EDC-A15A-8E2B88D06177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A98979-5FC4-41AF-803E-3236289C9B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164" y="10397386"/>
            <a:ext cx="3134406" cy="354201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B6D5069F-92A6-49C3-8705-84A8AACCB065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Answer: 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E0D5E-CB93-4FDE-A3A5-1F31BF41DACE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2 – Answer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9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</TotalTime>
  <Words>612</Words>
  <Application>Microsoft Office PowerPoint</Application>
  <PresentationFormat>Custom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Kalynych, Colleen</cp:lastModifiedBy>
  <cp:revision>144</cp:revision>
  <cp:lastPrinted>2024-03-14T18:39:56Z</cp:lastPrinted>
  <dcterms:created xsi:type="dcterms:W3CDTF">2017-08-24T13:34:21Z</dcterms:created>
  <dcterms:modified xsi:type="dcterms:W3CDTF">2024-03-22T14:35:00Z</dcterms:modified>
</cp:coreProperties>
</file>